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464" r:id="rId2"/>
    <p:sldId id="471" r:id="rId3"/>
    <p:sldId id="441" r:id="rId4"/>
    <p:sldId id="428" r:id="rId5"/>
    <p:sldId id="449" r:id="rId6"/>
    <p:sldId id="427" r:id="rId7"/>
    <p:sldId id="426" r:id="rId8"/>
    <p:sldId id="425" r:id="rId9"/>
    <p:sldId id="424" r:id="rId10"/>
    <p:sldId id="423" r:id="rId11"/>
    <p:sldId id="466" r:id="rId12"/>
    <p:sldId id="467" r:id="rId13"/>
    <p:sldId id="468" r:id="rId14"/>
    <p:sldId id="469" r:id="rId15"/>
    <p:sldId id="4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70" autoAdjust="0"/>
    <p:restoredTop sz="97972" autoAdjust="0"/>
  </p:normalViewPr>
  <p:slideViewPr>
    <p:cSldViewPr>
      <p:cViewPr varScale="1">
        <p:scale>
          <a:sx n="86" d="100"/>
          <a:sy n="86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533400"/>
            <a:ext cx="8153400" cy="2438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c£ kz´am¡m³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kzoIcn¡pI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,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Pohn¡pI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  <a:sym typeface="ML-Gopika"/>
              </a:rPr>
              <a:t>		“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tIÄ¡pIbpw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Fs¶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Ab¨hs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hnizkn¡pIbpw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sN¿p¶h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nXyPoh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p­v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.”</a:t>
            </a:r>
          </a:p>
          <a:p>
            <a:pPr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kphntijw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c£bnte¡p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bn¡p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iànbmWv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sp>
        <p:nvSpPr>
          <p:cNvPr id="3" name="Content Placeholder 5"/>
          <p:cNvSpPr txBox="1">
            <a:spLocks/>
          </p:cNvSpPr>
          <p:nvPr/>
        </p:nvSpPr>
        <p:spPr>
          <a:xfrm>
            <a:off x="457200" y="2971800"/>
            <a:ext cx="8153400" cy="2286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IqZmiIÄ: c£bv¡pÅ amÀK§Ä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		]cnip²mßmhnsâ Ir]mhc¯mÂ ]m]tam N\hpw ssZhnIPoh\pw \evIn c£bpsS A\p`h¯nte¡v IqZmiIÄ \s½ \bn¡p¶p.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L-Aathira" pitchFamily="8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 err="1">
                <a:latin typeface="ML-Aathira" pitchFamily="82" charset="0"/>
              </a:rPr>
              <a:t>tbml</a:t>
            </a:r>
            <a:r>
              <a:rPr lang="en-US" sz="4800" dirty="0">
                <a:latin typeface="ML-Aathira" pitchFamily="82" charset="0"/>
              </a:rPr>
              <a:t> 14:15þ24</a:t>
            </a:r>
            <a:r>
              <a:rPr lang="en-US" sz="4500" dirty="0">
                <a:latin typeface="ML-Aathira" pitchFamily="82" charset="0"/>
              </a:rPr>
              <a:t>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tIÄ¡pIbpw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Iev</a:t>
            </a:r>
            <a:r>
              <a:rPr lang="en-US" sz="3000" b="1" dirty="0">
                <a:latin typeface="ML-Aathira" pitchFamily="82" charset="0"/>
              </a:rPr>
              <a:t>]\IÄ ]</a:t>
            </a:r>
            <a:r>
              <a:rPr lang="en-US" sz="3000" b="1" dirty="0" err="1">
                <a:latin typeface="ML-Aathira" pitchFamily="82" charset="0"/>
              </a:rPr>
              <a:t>men¡pIbpw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sNbvXmÂ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n§Ä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kz´w</a:t>
            </a:r>
            <a:r>
              <a:rPr lang="en-US" sz="3000" b="1" dirty="0">
                <a:latin typeface="ML-Aathira" pitchFamily="82" charset="0"/>
              </a:rPr>
              <a:t> P\</a:t>
            </a:r>
            <a:r>
              <a:rPr lang="en-US" sz="3000" b="1" dirty="0" err="1">
                <a:latin typeface="ML-Aathira" pitchFamily="82" charset="0"/>
              </a:rPr>
              <a:t>ambncn¡pw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dirty="0">
                <a:latin typeface="ML-Aathira" pitchFamily="82" charset="0"/>
              </a:rPr>
              <a:t>(]pd. 19:5)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c£bpsS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IqZmibmb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Fs¶bpw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AwKam¡nb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ssZhta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A§sb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kvXpXn¡p¶p</a:t>
            </a:r>
            <a:r>
              <a:rPr lang="en-US" sz="3000" b="1" dirty="0">
                <a:latin typeface="ML-Aathira" pitchFamily="82" charset="0"/>
              </a:rPr>
              <a:t>.  {]</a:t>
            </a:r>
            <a:r>
              <a:rPr lang="en-US" sz="3000" b="1" dirty="0" err="1">
                <a:latin typeface="ML-Aathira" pitchFamily="82" charset="0"/>
              </a:rPr>
              <a:t>amW§fpsS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mXbnepsS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S¶v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kzÀKob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alXz¯nÂ</a:t>
            </a:r>
            <a:r>
              <a:rPr lang="en-US" sz="3000" b="1" dirty="0">
                <a:latin typeface="ML-Aathira" pitchFamily="82" charset="0"/>
              </a:rPr>
              <a:t> F¯nt¨cphm³ Fs¶ A\p{</a:t>
            </a:r>
            <a:r>
              <a:rPr lang="en-US" sz="3000" b="1" dirty="0" err="1">
                <a:latin typeface="ML-Aathira" pitchFamily="82" charset="0"/>
              </a:rPr>
              <a:t>Kln¡Wta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nXyhpw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ssZhhN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hmbn¨pw</a:t>
            </a:r>
            <a:r>
              <a:rPr lang="en-US" sz="3000" b="1" dirty="0">
                <a:latin typeface="ML-Aathira" pitchFamily="82" charset="0"/>
              </a:rPr>
              <a:t> AX\</a:t>
            </a:r>
            <a:r>
              <a:rPr lang="en-US" sz="3000" b="1" dirty="0" err="1">
                <a:latin typeface="ML-Aathira" pitchFamily="82" charset="0"/>
              </a:rPr>
              <a:t>pkcn¨v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Pohn¨pw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c£bpsS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mXbnÂ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Ncn¡pw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lvl="0" algn="ctr">
              <a:spcBef>
                <a:spcPct val="20000"/>
              </a:spcBef>
              <a:defRPr/>
            </a:pPr>
            <a:endParaRPr lang="en-US" sz="28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219200"/>
            <a:ext cx="5638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endParaRPr lang="en-US" sz="2000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1524000"/>
            <a:ext cx="806548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SzPct val="100000"/>
            </a:pPr>
            <a:r>
              <a:rPr lang="pt-BR" sz="4500" b="1" dirty="0">
                <a:solidFill>
                  <a:srgbClr val="FF00FF"/>
                </a:solidFill>
                <a:latin typeface="ML-Aathira" pitchFamily="82" charset="0"/>
              </a:rPr>
              <a:t>k` : c£n-¡-s¸-«-hcpsS kaqlw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00" y="152400"/>
            <a:ext cx="5346700" cy="1195387"/>
          </a:xfrm>
          <a:prstGeom prst="rect">
            <a:avLst/>
          </a:prstGeom>
          <a:noFill/>
        </p:spPr>
      </p:pic>
      <p:pic>
        <p:nvPicPr>
          <p:cNvPr id="2" name="Picture 2" descr="D:\web photo\class 8\moses_parting_the_red_s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1" y="2494384"/>
            <a:ext cx="7010399" cy="436361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895600" y="1066800"/>
            <a:ext cx="6096000" cy="50292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CuPn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vXnsâ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ASna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¯¯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Ignªncp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¶ C{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kmtbÂ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a¡sf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tamNn¸n¡phm³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tamisbbpw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Altdms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bpw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Ab¨p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None/>
            </a:pP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CuPn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vXpImcpsS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BZyPmXscsbÃmw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kwlcn¡m³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Xocpam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n¨p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None/>
            </a:pP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F¶mÂ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C{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kmtbÂ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`h\§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sf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kwc£n¨p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>
              <a:buNone/>
            </a:pP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		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IpªmSnsâ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càw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C{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kmtbÂ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`h\¯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I«nf¸SnIfnÂ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Xfn¡s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¸«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t¸mÄ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AXv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^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dthmbpsS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ASna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¯¯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n¶v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c£t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Sp¶Xn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ASbmfambn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¯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oÀ¶p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None/>
            </a:pP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		]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nXmhnsâ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GIPmXsâ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càw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pjyhÀKs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¯ ]m]¯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n¶p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500" b="1" dirty="0" err="1">
                <a:solidFill>
                  <a:schemeClr val="tx1"/>
                </a:solidFill>
                <a:latin typeface="ML-Aathira" pitchFamily="82" charset="0"/>
              </a:rPr>
              <a:t>tamNn¨p</a:t>
            </a:r>
            <a:r>
              <a:rPr lang="en-US" sz="25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81201"/>
            <a:ext cx="2847499" cy="3657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8200" y="3462278"/>
            <a:ext cx="754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FÃmhcpw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c£bnte¡p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hnfn¡s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¸«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ncn¡p¶p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Iev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IfpsS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A\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pkcWw:c£bv¡pÅ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hyhØ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temIc£I³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GIc£I³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c£ kz´am¡m³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\w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kzoIcn¡pI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Pohn¡pI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SzPct val="95000"/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IqZmiIÄ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: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c£bv¡pÅ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amÀK§Ä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4098" name="Picture 2" descr="D:\web photo\class 8\jesu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0"/>
            <a:ext cx="4821024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457200"/>
            <a:ext cx="8077200" cy="2057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    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FÃmhcpw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c£bnte¡p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hnfn¡s¸«ncn¡p¶p</a:t>
            </a:r>
          </a:p>
          <a:p>
            <a:pPr algn="just">
              <a:buNone/>
            </a:pPr>
            <a:r>
              <a:rPr lang="en-US" sz="3200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GIPmX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CutimbneqsS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FÃmhÀ¡pw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c£ \evIphm³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Xncpa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Êmbn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2050" name="Picture 2" descr="D:\web photo\class 4\Jesus-cre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2526506"/>
            <a:ext cx="5775325" cy="433149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886200" y="1600200"/>
            <a:ext cx="4876800" cy="3581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Iev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IfpsS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pkcWw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: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c£bv¡pÅ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hyhØ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US" sz="3200" dirty="0">
                <a:solidFill>
                  <a:schemeClr val="tx1"/>
                </a:solidFill>
                <a:latin typeface="ML-Aathira" pitchFamily="82" charset="0"/>
              </a:rPr>
              <a:t>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kz´w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P\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ambncn¡pI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AhnSpt¯mSv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sFIys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¸«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ncn¡pI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F¶Xv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c£bpsS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p`hamWv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3074" name="Picture 2" descr="D:\web photo\class 8\Annex - Heston, Charlton (Ten Commandments, The)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3895725" cy="48768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2743200"/>
            <a:ext cx="8534400" cy="3657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temIc£I³</a:t>
            </a:r>
          </a:p>
          <a:p>
            <a:pPr algn="just">
              <a:buNone/>
            </a:pP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P\\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hmÀ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Adnbn¨p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sIm­v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amemJmamÀ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B«nSbtcmSp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dªp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“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ZmhoZnsâ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]«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W¯nÂ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n§Ä¡mbn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Hcp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c£I³ P\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n¨ncn¡p¶p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  <a:sym typeface="ML-Gopika"/>
              </a:rPr>
              <a:t>”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oUm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p`hhpw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IpcnipacWhpw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Xncphp°m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hpwhgn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pjyc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£ km[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n¨psIm­v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Cu 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\§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sfÃmw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X¶nÂ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qÀ¯nbm¡n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1066800"/>
            <a:ext cx="184996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24000" cy="211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066800"/>
            <a:ext cx="6629400" cy="4572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Cutim GIc£I³</a:t>
            </a: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Ah³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FÃmhÀ¡pw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th­n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Xs¶Xs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tamN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aqey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ambn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ÂIn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_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enbneqsS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AhnSp¶v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temIs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c£n¨p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Cu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kXys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AwKoIcn¨v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Gäp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dbp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hcpsS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kaqlamWv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k`.</a:t>
            </a:r>
          </a:p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c£bv¡v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ASnØm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\w \½psS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tbmKyXbÃ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Ir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3300" y="1409700"/>
            <a:ext cx="17907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7890</TotalTime>
  <Words>249</Words>
  <Application>Microsoft Office PowerPoint</Application>
  <PresentationFormat>On-screen Show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322</cp:revision>
  <dcterms:created xsi:type="dcterms:W3CDTF">2013-05-21T03:50:53Z</dcterms:created>
  <dcterms:modified xsi:type="dcterms:W3CDTF">2013-10-31T05:30:29Z</dcterms:modified>
</cp:coreProperties>
</file>